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7"/>
  </p:notesMasterIdLst>
  <p:sldIdLst>
    <p:sldId id="256" r:id="rId2"/>
    <p:sldId id="260" r:id="rId3"/>
    <p:sldId id="258" r:id="rId4"/>
    <p:sldId id="259" r:id="rId5"/>
    <p:sldId id="257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8" autoAdjust="0"/>
    <p:restoredTop sz="86420" autoAdjust="0"/>
  </p:normalViewPr>
  <p:slideViewPr>
    <p:cSldViewPr>
      <p:cViewPr varScale="1">
        <p:scale>
          <a:sx n="88" d="100"/>
          <a:sy n="88" d="100"/>
        </p:scale>
        <p:origin x="-7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C6759-4DD0-4901-9C58-D198590C201F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E7D75-5DB8-4B57-8539-ABA76C28E2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Boa constrictors </a:t>
            </a:r>
            <a:r>
              <a:rPr lang="en-US" dirty="0" err="1" smtClean="0"/>
              <a:t>aresome</a:t>
            </a:r>
            <a:r>
              <a:rPr lang="en-US" dirty="0" smtClean="0"/>
              <a:t> of the worlds most well-known reptiles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E7D75-5DB8-4B57-8539-ABA76C28E2A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46147-F9A9-4BC8-BD3C-6D071E382C4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9ABB-5A3B-4F5D-8E37-68A34E519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46147-F9A9-4BC8-BD3C-6D071E382C4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9ABB-5A3B-4F5D-8E37-68A34E519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46147-F9A9-4BC8-BD3C-6D071E382C4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9ABB-5A3B-4F5D-8E37-68A34E519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46147-F9A9-4BC8-BD3C-6D071E382C4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9ABB-5A3B-4F5D-8E37-68A34E519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46147-F9A9-4BC8-BD3C-6D071E382C4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9ABB-5A3B-4F5D-8E37-68A34E519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46147-F9A9-4BC8-BD3C-6D071E382C4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9ABB-5A3B-4F5D-8E37-68A34E519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46147-F9A9-4BC8-BD3C-6D071E382C4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9ABB-5A3B-4F5D-8E37-68A34E519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46147-F9A9-4BC8-BD3C-6D071E382C4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9ABB-5A3B-4F5D-8E37-68A34E519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46147-F9A9-4BC8-BD3C-6D071E382C4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9ABB-5A3B-4F5D-8E37-68A34E519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46147-F9A9-4BC8-BD3C-6D071E382C4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9ABB-5A3B-4F5D-8E37-68A34E519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46147-F9A9-4BC8-BD3C-6D071E382C4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0AA9ABB-5A3B-4F5D-8E37-68A34E519F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C46147-F9A9-4BC8-BD3C-6D071E382C4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AA9ABB-5A3B-4F5D-8E37-68A34E519FD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Boa </a:t>
            </a:r>
            <a:r>
              <a:rPr lang="en-US" dirty="0" smtClean="0"/>
              <a:t>Constrictors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Tracy </a:t>
            </a:r>
            <a:r>
              <a:rPr lang="en-US" dirty="0" err="1" smtClean="0"/>
              <a:t>M</a:t>
            </a:r>
            <a:r>
              <a:rPr lang="en-US" smtClean="0"/>
              <a:t>wangi</a:t>
            </a:r>
            <a:endParaRPr lang="en-US" dirty="0" smtClean="0"/>
          </a:p>
          <a:p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b="1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Boa constrictors are some of the most well-known reptiles. You wouldn’t  want a hug from a big snake! Boa constrictors don’t actually  </a:t>
            </a:r>
            <a:r>
              <a:rPr lang="en-US" dirty="0" err="1" smtClean="0"/>
              <a:t>hug.Instead,boas</a:t>
            </a:r>
            <a:r>
              <a:rPr lang="en-US" dirty="0" smtClean="0"/>
              <a:t> use their </a:t>
            </a:r>
            <a:r>
              <a:rPr lang="en-US" dirty="0" err="1" smtClean="0"/>
              <a:t>big,powerful</a:t>
            </a:r>
            <a:r>
              <a:rPr lang="en-US" dirty="0" smtClean="0"/>
              <a:t> bodies to squeeze other animals to </a:t>
            </a:r>
            <a:r>
              <a:rPr lang="en-US" dirty="0" err="1" smtClean="0"/>
              <a:t>death.Boa’s</a:t>
            </a:r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cc2742357a1f07aa4f68f86d487025a4e9488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</TotalTime>
  <Words>54</Words>
  <Application>Microsoft Office PowerPoint</Application>
  <PresentationFormat>On-screen Show (4:3)</PresentationFormat>
  <Paragraphs>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Boa Constrictors</vt:lpstr>
      <vt:lpstr>Slide 2</vt:lpstr>
      <vt:lpstr>Interesting facts</vt:lpstr>
      <vt:lpstr>4 interesting facts</vt:lpstr>
      <vt:lpstr>Slide 5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s212856</dc:creator>
  <cp:lastModifiedBy>McKinney ISD</cp:lastModifiedBy>
  <cp:revision>7</cp:revision>
  <dcterms:created xsi:type="dcterms:W3CDTF">2013-12-05T15:33:45Z</dcterms:created>
  <dcterms:modified xsi:type="dcterms:W3CDTF">2013-12-05T20:17:28Z</dcterms:modified>
</cp:coreProperties>
</file>